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328" r:id="rId4"/>
    <p:sldId id="278" r:id="rId5"/>
    <p:sldId id="287" r:id="rId6"/>
    <p:sldId id="317" r:id="rId7"/>
    <p:sldId id="318" r:id="rId8"/>
    <p:sldId id="319" r:id="rId9"/>
    <p:sldId id="279" r:id="rId10"/>
    <p:sldId id="280" r:id="rId11"/>
    <p:sldId id="281" r:id="rId12"/>
    <p:sldId id="282" r:id="rId13"/>
    <p:sldId id="320" r:id="rId14"/>
    <p:sldId id="284" r:id="rId15"/>
    <p:sldId id="290" r:id="rId16"/>
    <p:sldId id="316" r:id="rId17"/>
    <p:sldId id="295" r:id="rId18"/>
    <p:sldId id="296" r:id="rId19"/>
    <p:sldId id="297" r:id="rId20"/>
    <p:sldId id="298" r:id="rId21"/>
    <p:sldId id="291" r:id="rId22"/>
    <p:sldId id="321" r:id="rId23"/>
    <p:sldId id="329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2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C66020-E6B3-4CF0-A464-017769166792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3000396"/>
          </a:xfrm>
        </p:spPr>
        <p:txBody>
          <a:bodyPr>
            <a:normAutofit fontScale="90000"/>
          </a:bodyPr>
          <a:lstStyle/>
          <a:p>
            <a:pPr algn="ctr" font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Arial Cyr"/>
              </a:rPr>
              <a:t>Malware </a:t>
            </a:r>
            <a:r>
              <a:rPr lang="ru-RU" sz="3600" b="0" dirty="0" smtClean="0">
                <a:latin typeface="Arial Cyr"/>
              </a:rPr>
              <a:t/>
            </a:r>
            <a:br>
              <a:rPr lang="ru-RU" sz="3600" b="0" dirty="0" smtClean="0">
                <a:latin typeface="Arial Cyr"/>
              </a:rPr>
            </a:br>
            <a:r>
              <a:rPr lang="en-US" sz="3600" b="0" dirty="0" smtClean="0">
                <a:latin typeface="Arial Cyr"/>
              </a:rPr>
              <a:t>(</a:t>
            </a:r>
            <a:r>
              <a:rPr lang="ru-RU" sz="3600" b="0" dirty="0" smtClean="0">
                <a:latin typeface="Arial Cyr"/>
              </a:rPr>
              <a:t>Вредоносное ПО)</a:t>
            </a:r>
            <a:br>
              <a:rPr lang="ru-RU" sz="3600" b="0" dirty="0" smtClean="0">
                <a:latin typeface="Arial Cyr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7. Сетевые и почтовые вирусы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7854696" cy="1752600"/>
          </a:xfrm>
        </p:spPr>
        <p:txBody>
          <a:bodyPr/>
          <a:lstStyle/>
          <a:p>
            <a:r>
              <a:rPr lang="ru-RU" dirty="0" smtClean="0"/>
              <a:t>Заведующий кафедрой ЗСС</a:t>
            </a:r>
          </a:p>
          <a:p>
            <a:r>
              <a:rPr lang="ru-RU" dirty="0" smtClean="0"/>
              <a:t>к.т.н., доц. </a:t>
            </a:r>
            <a:r>
              <a:rPr lang="ru-RU" dirty="0" err="1" smtClean="0"/>
              <a:t>А.В.Красов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emlema-zss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1787220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Семиуровневая модель </a:t>
              </a:r>
              <a:r>
                <a:rPr lang="en-US" sz="2000" b="1" dirty="0"/>
                <a:t>ISO OSI </a:t>
              </a:r>
              <a:endParaRPr lang="ru-RU" sz="2000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13023"/>
            <a:ext cx="4452358" cy="5528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5" y="1520953"/>
            <a:ext cx="8673142" cy="4126737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50001" y="7487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Уровни модели </a:t>
              </a:r>
              <a:r>
                <a:rPr lang="en-US" sz="2000" b="1" dirty="0" smtClean="0"/>
                <a:t>OSI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IP-адрес – это уникальный числовой адрес, однозначно идентифицирующий узел, группу узлов или сеть. IP-адрес имеет длину 4 байта и обычно записывается в виде четырех чисел (так называемых «октетов»), разделенных точками – W.X.Y.Z , каждое из которых может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значения в диапазоне от 0 до 255, например, 213.128.193.154.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середину 2008 г. 86% адресного пространства Интернета были уже исчерпаны. В 2011 г. было официально объявлено об исчерпании адресного пространства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Интернета, однако огромное количество адресов на данный момент остаётся пустыми. Эти адреса предусмотрительно скуплены в крупнейшими компаниями.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02510" cy="482354"/>
            <a:chOff x="1187450" y="1847850"/>
            <a:chExt cx="6736832" cy="482354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187450" y="1859609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IP-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адресация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212483" cy="3312368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02510" cy="482354"/>
            <a:chOff x="1187450" y="1847850"/>
            <a:chExt cx="6736832" cy="482354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187450" y="1859609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IP-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адресация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72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«C:\ Windows\hosts»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«C:\WinNT\System32\Drivers\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\hosts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(таблица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dirty="0"/>
                <a:t>Символические имена доменов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22575"/>
            <a:ext cx="5400600" cy="46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674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499" y="1314109"/>
            <a:ext cx="8229600" cy="49307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Утилита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Ping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(она есть 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 в UNIX) позволит не только определить качество связи с указанным узлом, но и сообщит его цифровой IP-адрес: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dirty="0"/>
                <a:t> </a:t>
              </a:r>
              <a:r>
                <a:rPr lang="ru-RU" sz="2000" b="1" dirty="0" smtClean="0"/>
                <a:t>Утилита </a:t>
              </a:r>
              <a:r>
                <a:rPr lang="en-US" sz="2000" b="1" dirty="0" smtClean="0"/>
                <a:t>Ping</a:t>
              </a:r>
              <a:endParaRPr lang="ru-RU" sz="2000" b="1" i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6" y="2520404"/>
            <a:ext cx="7681885" cy="216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674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499" y="1314109"/>
            <a:ext cx="8229600" cy="49307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Утилита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Tracert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(ее UNIX-аналог называется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Traceroute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покажет путь через маршрутизаторы Всемирной паутины, ведущий к указанному ресурсу: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dirty="0"/>
                <a:t> </a:t>
              </a:r>
              <a:r>
                <a:rPr lang="ru-RU" sz="2000" b="1" dirty="0" smtClean="0"/>
                <a:t>Утилита</a:t>
              </a:r>
              <a:r>
                <a:rPr lang="en-US" sz="2000" b="1" dirty="0"/>
                <a:t> </a:t>
              </a:r>
              <a:r>
                <a:rPr lang="en-US" sz="2000" b="1" dirty="0" err="1"/>
                <a:t>Tracert</a:t>
              </a:r>
              <a:endParaRPr lang="ru-RU" sz="2000" b="1" i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3" y="2387960"/>
            <a:ext cx="7950705" cy="33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34924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1281011"/>
            <a:ext cx="8147248" cy="50739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интернет-сайты, предоставляющие услугу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http://www.whois.com),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позволят узнать реального владельца ресурса и его основные характеристики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715436" cy="487252"/>
            <a:chOff x="1187450" y="1847850"/>
            <a:chExt cx="6825267" cy="487252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75885" y="1927253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en-US" sz="2000" b="1" i="1" dirty="0" smtClean="0"/>
                <a:t>  </a:t>
              </a:r>
              <a:r>
                <a:rPr lang="ru-RU" sz="2000" b="1" i="1" dirty="0" smtClean="0"/>
                <a:t> </a:t>
              </a:r>
              <a:r>
                <a:rPr lang="ru-RU" sz="2000" b="1" dirty="0" smtClean="0"/>
                <a:t>Услуга </a:t>
              </a:r>
              <a:r>
                <a:rPr lang="ru-RU" sz="2000" b="1" dirty="0"/>
                <a:t>«</a:t>
              </a:r>
              <a:r>
                <a:rPr lang="en-US" sz="2000" b="1" dirty="0" err="1"/>
                <a:t>whois</a:t>
              </a:r>
              <a:r>
                <a:rPr lang="en-US" sz="2000" b="1" dirty="0"/>
                <a:t>»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4" y="2427368"/>
            <a:ext cx="9781939" cy="325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044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6004" y="1312925"/>
            <a:ext cx="8359592" cy="490205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Типичный клиент – это прикладная программа, которая помогает пользователю получать доступ к сетевым услугам. Например, почтовые клиенты – это программы типа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TheBat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WWW-клиенты – «браузеры» типа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Netscape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Navigator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 п.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 – это отдельная задача (то есть процесс или поток некоторого процесса), постоянно находящаяся в памяти компьютера и реагирующая на приходящие извне по сети запросы.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dirty="0"/>
                <a:t> </a:t>
              </a:r>
              <a:r>
                <a:rPr lang="ru-RU" sz="2000" b="1" dirty="0" smtClean="0"/>
                <a:t>Клиенты и серверы</a:t>
              </a:r>
              <a:endParaRPr lang="ru-RU" sz="2000" b="1" i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6" y="4024224"/>
            <a:ext cx="4211960" cy="25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34924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5720" y="1412776"/>
            <a:ext cx="8401080" cy="494214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памяти одного компьютера могут одновременно «крутиться» множество серверных задач. Для того чтобы их различать, каждой присваивается уникальный номер, который называется номером порта или просто портом.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06770" cy="487252"/>
            <a:chOff x="1187450" y="1847850"/>
            <a:chExt cx="6740168" cy="487252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190786" y="1927253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  Порты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04" y="2606860"/>
            <a:ext cx="6292695" cy="3959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множество компьютеров, соединенных линиями связи и работающих под управлением специального программного обеспечения. Под линией связи обычно понимают совокупность технических устройств, и физической среды, обеспечивающих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сигналов от передатчика к приемнику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/>
                <a:t>к</a:t>
              </a:r>
              <a:r>
                <a:rPr lang="ru-RU" sz="2000" dirty="0" smtClean="0"/>
                <a:t>омпьютерные сети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3284984"/>
            <a:ext cx="4367626" cy="321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71556"/>
            <a:ext cx="8715436" cy="532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Фактический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сокет – это некий абстрактный объект, играющий роль «двери», через которую программный компонент может принимать и посылать данные. Каждый сокет в процессе создания и инициализации жестко привязывается к определенному IP-адресу и порту, кроме того, для него указывается способ передачи данных: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отдельными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дейтаграммами (по протоколу UDP);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установлением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постоянного соединения (по протоколу TCP);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«ручным» формированием структуры пересылаемого пакета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Сетевое программирование. Интерфейс сокетов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857916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Алгоритм клиент-серверного взаимодействия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75279"/>
            <a:ext cx="6120680" cy="509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03841"/>
            <a:ext cx="8715436" cy="532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появлением вирусов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Macro.Word.ShareFun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Win.Homer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Вновь возникла проблема сетевых вирусов. Первый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них использует возможности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почты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Второй вирус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Homer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использует для распространения протокол FTP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 передает свою копию на удаленный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-сервер в каталог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Incoming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Поскольку сетевой протокол FTP не позволяет запускать файлы на удаленном сервере, этот вирус можно охарактеризовать как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полусетевой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однако это реальный пример возможностей вирусов по использованию современных сетевых протоколов и поражению глобальных сетей.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000" b="1" dirty="0" smtClean="0"/>
                <a:t>Современные сетевые вирусы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4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3" y="1446717"/>
            <a:ext cx="8321553" cy="4664236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en-US" sz="2000" b="1" dirty="0" err="1" smtClean="0"/>
                <a:t>Petya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03841"/>
            <a:ext cx="8715436" cy="53292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редоносная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программа, сетевой червь и программа-вымогатель, поражающая компьютеры под управлением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Первые разновидности вируса были обнаружены в марте 2016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шифрует файлы на жёстком диске компьютера-жертвы, а также перезаписывает и шифрует MBR — данные, необходимые для загрузки операционной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результате все хранящиеся на компьютере файлы становятся недоступными. Затем программа требует денежный выкуп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биткоинах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расшифровку и восстановление доступа к файлам. При этом первая версия вируса шифровала не сами файлы, а MFT-таблицу — базу данных с информацией о всех файлах, хранящихся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диске. Уплата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выкупа является бесполезной, так как версия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Petya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2017 года (названная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NotPetya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не предполагает возможности расшифровки информации на жёстком диске, а уничтожает её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безвозвратно.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en-US" sz="2000" b="1" dirty="0" err="1" smtClean="0"/>
                <a:t>Petya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22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03841"/>
            <a:ext cx="8715436" cy="5329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[Add] fgres1.ini=1.0.0.1035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FlashGet_LOGO.gif=1.0.0.1020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i="1" dirty="0"/>
              <a:t>inapp4.exe=1.0.0.1031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[</a:t>
            </a:r>
            <a:r>
              <a:rPr lang="en-US" dirty="0" err="1"/>
              <a:t>AddEx</a:t>
            </a:r>
            <a:r>
              <a:rPr lang="en-US" dirty="0"/>
              <a:t>] [fgres1.ini] </a:t>
            </a:r>
            <a:r>
              <a:rPr lang="en-US" dirty="0" err="1"/>
              <a:t>url</a:t>
            </a:r>
            <a:r>
              <a:rPr lang="en-US" dirty="0"/>
              <a:t>=http://dl.flashget.com/flashget/fgres1.cab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flag=16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path=%product%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[FlashGet_LOGO.gif] </a:t>
            </a:r>
            <a:r>
              <a:rPr lang="en-US" dirty="0" err="1"/>
              <a:t>url</a:t>
            </a:r>
            <a:r>
              <a:rPr lang="en-US" dirty="0"/>
              <a:t>=http://dl.flashget.com/flashget/FlashGet_LOGO.cab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flag=16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path=%product%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i="1" dirty="0"/>
              <a:t>[inapp4.exe] </a:t>
            </a:r>
            <a:r>
              <a:rPr lang="en-US" i="1" dirty="0" err="1"/>
              <a:t>url</a:t>
            </a:r>
            <a:r>
              <a:rPr lang="en-US" i="1" dirty="0"/>
              <a:t>=http://dl.flashget.com/flashget/appA.cab</a:t>
            </a:r>
            <a:br>
              <a:rPr lang="en-US" i="1" dirty="0"/>
            </a:br>
            <a:r>
              <a:rPr lang="en-US" i="1" dirty="0"/>
              <a:t>flag=2</a:t>
            </a:r>
            <a:br>
              <a:rPr lang="en-US" i="1" dirty="0"/>
            </a:br>
            <a:r>
              <a:rPr lang="en-US" i="1" dirty="0"/>
              <a:t>path=%product%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000" b="1" dirty="0" smtClean="0"/>
                <a:t>Вирус </a:t>
              </a:r>
              <a:r>
                <a:rPr lang="en-US" b="1" dirty="0" err="1"/>
                <a:t>TrojanGet</a:t>
              </a:r>
              <a:endParaRPr lang="en-US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4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18671"/>
            <a:ext cx="8715436" cy="532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Conficker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компьютерным червем, поражавшим операционные системы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Вирус появился в 2008 году и его чрезвычайно трудно было обнаружить.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Conficker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распространяться по электронной почте, через внешние жесткие диски, или даже через смартфоны. После заражения червь связывает компьютер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сетью «зомби» компьютеров, которыми можно управлять с помощью создателя червя. Эта сеть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использована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-атак или для сбора важной финансовой информации.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580293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000" b="1" dirty="0"/>
                <a:t>Вирус </a:t>
              </a:r>
              <a:r>
                <a:rPr lang="en-US" sz="2000" b="1" dirty="0" err="1"/>
                <a:t>Conficker</a:t>
              </a:r>
              <a:r>
                <a:rPr lang="en-US" sz="2000" b="1" dirty="0"/>
                <a:t> 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3370257"/>
            <a:ext cx="4680520" cy="33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18671"/>
            <a:ext cx="8715436" cy="532927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Пользователи, открывавшие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«LOVE-LETTER-FOR-YOU.TXT.vbs»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 самым передавали программу дальше, то есть механизм передачи был основан на методах социальной инженерии.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Расширение файла в системах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умолчанию было скрыто. Таким образом, файл с двойным расширением .txt.vbs пользователями воспринимался как безопасный текстовый файл, а системой интерпретировался как скрипт на языке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VBScript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Обработка скриптов также была включена по умолчанию. На то время ещё не существовало программ, активно использующих скриптовые языки, поэтому была допущена столь серьёзная уязвимость.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Открытие приложенного к письму файла вызывало немедленное исполнение программы, и вирус получал непосредственный доступ к системе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системному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реестру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Признан самым разрушительным вирусом, занесён в Книгу рекордов Гиннесса.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580293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en-US" sz="2000" b="1" dirty="0"/>
                <a:t>ILOVEYOU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8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18671"/>
            <a:ext cx="8715436" cy="5329278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Nimda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компьютерный червь/вирус, повреждающий файлы и негативно влияющий на работу компьютера. Впервые был замечен 18 сентября 2001 года. Название вируса происходит от слова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admin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написанного наоборот. Благодаря тому, что червь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Nimda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использует несколько методов распространения, он в течение 22 минут стал самым распространённым вирусом/червём интернета. Распространяется по электронной почте, через открытые сетевые ресурсы, через общие папки и передачи файлов, а также через просмотр вредоносных веб-сайтов.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580293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en-US" sz="2000" b="1" dirty="0" err="1"/>
                <a:t>Nimda</a:t>
              </a:r>
              <a:r>
                <a:rPr lang="en-US" sz="2000" b="1" dirty="0"/>
                <a:t> 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99" y="3589255"/>
            <a:ext cx="6552728" cy="29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18671"/>
            <a:ext cx="8715436" cy="532927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у Вас уже установлена антивирусная программа, то скачайте обновленные версии антивирусных баз, если нет антивируса, необходимо скачать свежий антивирусный пакет, например,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Dr.Web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Kaspersky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(ими можно воспользоваться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-режиме в течение 30 дней). Также неплохо обзавестись новыми лечащими утилитами, например,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cureit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Отключить компьютер от сети (от Интернета и от локальной сети). Это можно сделать выдернув сетевой кабель из компьютера, сдвинув выключатель беспроводной сети.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Очистить кэш интернет-браузера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Explorer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Mozilla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Firefox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Chrome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т.д.)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Очистить папку временных файлов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Очистить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корзину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Последние три пункта можно сделать с помощью встроенной утилиты очистки диска. Для ее запуска: «Пуск» -&gt; «Найти», напишите «Очистка диска»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580293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/>
                <a:t> </a:t>
              </a:r>
              <a:r>
                <a:rPr lang="ru-RU" sz="2000" b="1" dirty="0"/>
                <a:t> Как избавиться от компьютерных вирусов?</a:t>
              </a:r>
              <a:r>
                <a:rPr lang="en-US" sz="2000" b="1" dirty="0" smtClean="0"/>
                <a:t> 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8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Компьютерный вирус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вид вредоносного программного обеспечения, способного создавать копии самого себя и внедряться в код других программ, системные области памяти, загрузочные секторы, а также распространять свои копии по разнообразным каналам связи.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dirty="0"/>
                <a:t>К</a:t>
              </a:r>
              <a:r>
                <a:rPr lang="ru-RU" sz="2000" b="1" dirty="0" smtClean="0"/>
                <a:t>омпьютерные вирусы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50908"/>
            <a:ext cx="7133853" cy="40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dirty="0" smtClean="0">
                  <a:cs typeface="Times New Roman" pitchFamily="18" charset="0"/>
                </a:rPr>
                <a:t>История компьютерных вирусов </a:t>
              </a:r>
              <a:endParaRPr lang="ru-RU" sz="2400" b="1" dirty="0"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29018"/>
              </p:ext>
            </p:extLst>
          </p:nvPr>
        </p:nvGraphicFramePr>
        <p:xfrm>
          <a:off x="285720" y="1271961"/>
          <a:ext cx="8643998" cy="14813280"/>
        </p:xfrm>
        <a:graphic>
          <a:graphicData uri="http://schemas.openxmlformats.org/drawingml/2006/table">
            <a:tbl>
              <a:tblPr/>
              <a:tblGrid>
                <a:gridCol w="1436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1950-е годы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Компьютерные сети как системы информационной связи между отдельными компьютерами начали разрабатываться в США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Конец 1960-х — начало 70-х годов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Уже существовали не только многочисленные локальные сети (объединявшие расположенные рядом компьютеры), но и по крайней мере одна глобальная сеть ARPANET, связавшая в единое информационное пространство несколько крупных научно-исследовательских и военных центров США.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1973 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Количество клиентов ARPANET постоянно увеличивалось за счет американских участников, к ней были впервые подключены и иностранные (норвежские и английские) организации.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5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Середина 70-х годов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Программы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Creeper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(«Вьюнок»), написанной неким Бобом Томасом и способной перемещаться от компьютера к компьютеру. Скопировавшись на чужую машину, программа тут же удаляла свой «оригинал», таким образом, невозможно было предсказать, где она находится в конкретный момент времени. Упоминается и «антивирус» для нее – программа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Reaper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(«Жнец»)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Рэя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Томлинсона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 Активно разрабатывались и утверждались в качестве стандартов новые аппаратные средства и сетевые протоколы: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Ethernet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TCP/IP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POP 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SMTP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Конец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70-х годов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Приобрели операционные системы семейства UNIX.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1986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Первый IBM PC-вирус, первый стелс вирус. Появление файловых вирусов. 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1988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Первая эпидемия вируса охватившая весь мир, а не отдельный регион.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1988 год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Эпидемия сетевого вируса Морриса Вирус заразил более 6000 компьютерных систем и практически парализовал их работу. Общие убытки от вируса Морриса были оценены в 96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долл.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1989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Эпидемии компьютерных вирусов в России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1990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Появление полиморфик-вирусов. Появления первых отечественных вирусов. 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1992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первый вирус для Windows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1995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Появление первого макро-вируса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1997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первый вирус для Linux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1998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Первый вирус заражающий приложения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Java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скрипты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VBA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html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документы </a:t>
                      </a:r>
                    </a:p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Появление 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Backdoor.BO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- утилиты скрытого администрирования удаленных компьютеров и сетей.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4694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1999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глобальная эпидемия интернет-червя Happy99. По сути дела это был первый современный червь, открывший новый этап в развитии вредоносных программ.</a:t>
                      </a:r>
                    </a:p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Появились вирусы заражающие файлы помощи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Windows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и графические файлы Corel DRAW.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4694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2000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Появились вирусы заражающие файлы AutoCAD.</a:t>
                      </a:r>
                    </a:p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Первый  "Троянский конь" для операционной системы PalmOS карманных компьютеров Palm Pilot.</a:t>
                      </a:r>
                    </a:p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85% всех вирусных атак составили почтовые черви. Количество вирусов под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Linux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увеличилось в 7 раз.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4694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2001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Появление бестелесных червей – вирусов способных активно распространяться и работать на зараженных компьютерах без использования файлов. В процессе работы такие программы существуют исключительно в системной памяти, а при передаче на другие компьютеры - в виде специальных пакетов данных.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2005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Появились вирусы для сотовых телефонов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Продолжение следует 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dirty="0" smtClean="0">
                  <a:cs typeface="Times New Roman" pitchFamily="18" charset="0"/>
                </a:rPr>
                <a:t>История компьютерных вирусов </a:t>
              </a:r>
              <a:endParaRPr lang="ru-RU" sz="2400" b="1" dirty="0"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07101"/>
              </p:ext>
            </p:extLst>
          </p:nvPr>
        </p:nvGraphicFramePr>
        <p:xfrm>
          <a:off x="214282" y="1571612"/>
          <a:ext cx="8643998" cy="3349275"/>
        </p:xfrm>
        <a:graphic>
          <a:graphicData uri="http://schemas.openxmlformats.org/drawingml/2006/table">
            <a:tbl>
              <a:tblPr/>
              <a:tblGrid>
                <a:gridCol w="1436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«Червь», использованный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Шочем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Хаппом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: «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Xerox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worm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».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Ноябрь 1988 года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Эпидемия сетевого вируса Морриса Вирус заразил более 6000 компьютерных систем и практически парализовал их работу. Общие убытки от вируса Морриса были оценены в 96 млн долл.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1989 год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Была сформулирована концепция гипертекста, вскоре появились спецификация HTML и протокол HTTP.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1993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Написан первый WWW-браузер NSCA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Mosaic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 доступный в виде исходных текстов и послуживший основой для всех более поздних разработок – и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Netscape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Navigator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Communicator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 и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Internet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Explorer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 и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Opera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 и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Firefox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39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1996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Интернет объединял уже около 9.5 млн компьютеров во всем мире.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15436" cy="44291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85794"/>
            <a:ext cx="8643998" cy="482981"/>
            <a:chOff x="1187450" y="1847850"/>
            <a:chExt cx="6769322" cy="482981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22982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lvl="1"/>
              <a:r>
                <a:rPr lang="ru-RU" sz="2000" b="1" dirty="0" smtClean="0"/>
                <a:t>Исходные файлы вируса Мориса </a:t>
              </a:r>
              <a:endParaRPr lang="ru-RU" sz="2000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" y="1305393"/>
            <a:ext cx="7886680" cy="52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8866"/>
            <a:ext cx="5799839" cy="5690979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50001" y="571480"/>
            <a:ext cx="8643998" cy="482981"/>
            <a:chOff x="1187450" y="1847850"/>
            <a:chExt cx="6769322" cy="482981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22982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lvl="1"/>
              <a:r>
                <a:rPr lang="ru-RU" sz="2000" b="1" dirty="0" smtClean="0"/>
                <a:t>Кусок кода вируса Мориса</a:t>
              </a:r>
              <a:endParaRPr lang="ru-RU" sz="2000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8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50001" y="571480"/>
            <a:ext cx="8643998" cy="482981"/>
            <a:chOff x="1187450" y="1847850"/>
            <a:chExt cx="6769322" cy="482981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22982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lvl="1"/>
              <a:r>
                <a:rPr lang="ru-RU" sz="2000" b="1" dirty="0" smtClean="0"/>
                <a:t>Кусок кода вируса Мориса</a:t>
              </a:r>
              <a:endParaRPr lang="ru-RU" sz="2000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9592"/>
            <a:ext cx="4807320" cy="5545107"/>
          </a:xfrm>
        </p:spPr>
      </p:pic>
    </p:spTree>
    <p:extLst>
      <p:ext uri="{BB962C8B-B14F-4D97-AF65-F5344CB8AC3E}">
        <p14:creationId xmlns:p14="http://schemas.microsoft.com/office/powerpoint/2010/main" val="7337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15436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Топология сетей - </a:t>
            </a:r>
            <a:r>
              <a:rPr lang="ru-RU" sz="2000" dirty="0"/>
              <a:t>геометрическая форма и физическое расположение компьютеров по отношению к друг другу. Топология сети позволяет сравнивать и классифицировать различные сети</a:t>
            </a:r>
            <a:r>
              <a:rPr lang="ru-RU" sz="2000" dirty="0" smtClean="0"/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85794"/>
            <a:ext cx="8643998" cy="482981"/>
            <a:chOff x="1187450" y="1847850"/>
            <a:chExt cx="6769322" cy="482981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22982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lvl="1"/>
              <a:r>
                <a:rPr lang="ru-RU" sz="2000" b="1" dirty="0" smtClean="0"/>
                <a:t>Архитектура современных сетей</a:t>
              </a:r>
              <a:endParaRPr lang="ru-RU" sz="2000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5760640" cy="415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5513</TotalTime>
  <Words>2089</Words>
  <Application>Microsoft Office PowerPoint</Application>
  <PresentationFormat>Экран (4:3)</PresentationFormat>
  <Paragraphs>237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Cyr</vt:lpstr>
      <vt:lpstr>Calibri</vt:lpstr>
      <vt:lpstr>Constantia</vt:lpstr>
      <vt:lpstr>Times New Roman</vt:lpstr>
      <vt:lpstr>Wingdings</vt:lpstr>
      <vt:lpstr>Wingdings 2</vt:lpstr>
      <vt:lpstr>Поток</vt:lpstr>
      <vt:lpstr>Кафедра Защищенных систем связи Malware  (Вредоносное ПО)  Лекция 7. Сетевые и почтовые вирусы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Виолетта Кимонко</cp:lastModifiedBy>
  <cp:revision>75</cp:revision>
  <dcterms:created xsi:type="dcterms:W3CDTF">2015-10-10T17:01:06Z</dcterms:created>
  <dcterms:modified xsi:type="dcterms:W3CDTF">2017-07-18T13:44:58Z</dcterms:modified>
</cp:coreProperties>
</file>